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7" r:id="rId3"/>
    <p:sldId id="276" r:id="rId4"/>
    <p:sldId id="272" r:id="rId5"/>
    <p:sldId id="274" r:id="rId6"/>
    <p:sldId id="275" r:id="rId7"/>
    <p:sldId id="273" r:id="rId8"/>
    <p:sldId id="279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F2EB-2250-4E99-98C3-19C7691B0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199E1-D61C-4411-B008-E395D6A4E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AEC9-E5E0-44BF-A89D-BCF872A8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FA6EE-BEE6-4033-B227-46281203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44A28-43EB-4ACC-8E20-572721A9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800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5C4C5-901A-494B-86AE-A4166A7A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0030C-5BDC-4A89-AACC-9B80B7084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72B21-220B-49D0-9F95-62F4ED756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3A1CD-D980-443C-BB99-38CC841DF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3F86F-C910-4F22-A249-B115D947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681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27302-4F6A-4A4F-B499-64827307F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593BA-E270-4E63-B203-7778E91B0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AE557-7F4E-4FA8-A0F2-AA17B8661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EF823-C1F5-4687-BB60-34D97E45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B0475-A321-4916-8BC9-8482ADE7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3905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blipFill dpi="0" rotWithShape="1">
          <a:blip r:embed="rId2">
            <a:lum/>
          </a:blip>
          <a:srcRect/>
          <a:stretch>
            <a:fillRect t="-90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94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3D79-4349-4FCA-9D95-3BD0DBC9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FC68-FF98-40BB-ADD0-7FC84721F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CCD51-8610-4A88-BE6D-5623584E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AE1C2-252A-4C10-A3D1-3B69B224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0FE9-D9CE-47AA-8B0D-097F99F3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432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1D23-92FD-4448-906F-C2DE3FAA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70AF2-3CD8-4708-9BF6-1380F5F89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B7652-2FE7-475A-B204-2619DE7D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60A29-6768-40E1-8A23-F9F334268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B3CC7-9E05-4991-9228-25B0D0EA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84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544A-99BB-46C7-A356-A7ECCD44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C0B26-267B-483C-966D-614B78BF5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0105F-96C1-4042-A425-BEB1832D7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D2A6F-09BC-41D0-88CD-34DC1FAC7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3AF80-D4F9-44B7-80E3-28F56A595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1F252-EE8D-4C4D-9D0F-C7DEF842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690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C9A8-493F-413E-899A-92DC1E53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6692A-E1F7-4CAC-BB5D-9A47CB4BD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02214-521A-4B4E-B146-C60A191B0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347EC2-828E-44B0-8241-E3B4792F1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83B0D-8932-459F-9689-B75FA8047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D6BFC-F144-4B3D-8951-17B4C973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B8333-C9F4-4A0E-953E-E754C438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D86DA-1CC2-46EB-BBE3-E774D5CB2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89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E17A-7DEC-47A9-9235-5ADA26CB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9F511-A936-4BBE-B6B3-81496DDC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DCC8A-C436-4126-8B73-A025FE87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851A7-17EE-4233-96F9-5F847542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580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5C25B-C069-446E-B02E-90927972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8AE497-2662-45FF-8306-CA813C59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214D-DDDA-4E7C-B1E6-69F0760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0059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DA6C-6258-43FA-A531-BBA15EBBD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C8DA1-1406-4FBF-97E2-AA12FCC5F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23A9-B4B4-4BAF-AF10-0661586A9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30523-8580-420E-B52F-1AF12A44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E46C3-82CA-4E22-B698-C6285C05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6D208-F41F-4EE4-BA4F-AECA7D95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80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3BA0-21F6-404B-BC6F-E2B7B56BA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252E8-A238-4B41-B3F1-A75A78733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E441F-E810-4A9D-9203-32BA0C527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40120-8547-4EC4-BD89-92E2EA8B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55E3E-D2A1-4BD7-9215-F65A2C8F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D410A-355E-4B35-9637-BDAEEB0E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2410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28ED5A-A763-41E0-B3FA-4A3EC19B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AD6B-4D8A-44D1-A2DD-FB7B7C59A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8255C-0C2E-4CB3-91F6-B9E328DC7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D303E-686B-4916-A63A-DABDEFAC673D}" type="datetimeFigureOut">
              <a:rPr lang="en-CA" smtClean="0"/>
              <a:t>10/21/20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3B8B1-7ECE-45B4-927E-FDAD06B43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85B71-3B50-497F-9385-74C9DD559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99E6-BEDA-499D-B74D-CA56FCA632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054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658EBB-4615-4A63-B2FE-63541A8E54F7}"/>
              </a:ext>
            </a:extLst>
          </p:cNvPr>
          <p:cNvSpPr txBox="1">
            <a:spLocks/>
          </p:cNvSpPr>
          <p:nvPr/>
        </p:nvSpPr>
        <p:spPr>
          <a:xfrm>
            <a:off x="1079241" y="225111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Docker?</a:t>
            </a:r>
          </a:p>
        </p:txBody>
      </p:sp>
    </p:spTree>
    <p:extLst>
      <p:ext uri="{BB962C8B-B14F-4D97-AF65-F5344CB8AC3E}">
        <p14:creationId xmlns:p14="http://schemas.microsoft.com/office/powerpoint/2010/main" val="155455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21AE07D-8EBA-41A6-BBF2-77BD85B93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98" y="5640"/>
            <a:ext cx="4951445" cy="686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6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51FF142-4676-4000-8E07-352E7B420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199" y="496956"/>
            <a:ext cx="7340968" cy="58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39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1A22D22-9BE2-4B3D-ADC6-B30D60B7D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432318"/>
            <a:ext cx="7315914" cy="58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9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9E1812B-4665-4B8C-8ED6-06032B87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724" y="681232"/>
            <a:ext cx="7599073" cy="498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79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E1F71-F437-4246-855F-9D9D5F2B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00" y="914985"/>
            <a:ext cx="11268064" cy="502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4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1AC81-EAF3-4C77-9155-7E7D9499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681" y="882307"/>
            <a:ext cx="3848637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0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26841" y="2098714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 err="1">
                <a:solidFill>
                  <a:schemeClr val="bg1"/>
                </a:solidFill>
              </a:rPr>
              <a:t>BCContainerHelper</a:t>
            </a:r>
            <a:r>
              <a:rPr lang="en-US" sz="6600" b="1" dirty="0">
                <a:solidFill>
                  <a:schemeClr val="bg1"/>
                </a:solidFill>
              </a:rPr>
              <a:t>/</a:t>
            </a:r>
            <a:br>
              <a:rPr lang="en-US" sz="6600" b="1" dirty="0">
                <a:solidFill>
                  <a:schemeClr val="bg1"/>
                </a:solidFill>
              </a:rPr>
            </a:br>
            <a:r>
              <a:rPr lang="en-US" sz="6600" b="1" dirty="0" err="1">
                <a:solidFill>
                  <a:schemeClr val="bg1"/>
                </a:solidFill>
              </a:rPr>
              <a:t>NAVContainerHelper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76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26840" y="2098714"/>
            <a:ext cx="9825065" cy="2387600"/>
          </a:xfrm>
        </p:spPr>
        <p:txBody>
          <a:bodyPr>
            <a:normAutofit fontScale="90000"/>
          </a:bodyPr>
          <a:lstStyle/>
          <a:p>
            <a:r>
              <a:rPr lang="en-US" sz="8800" b="1" dirty="0">
                <a:solidFill>
                  <a:schemeClr val="bg1"/>
                </a:solidFill>
                <a:ea typeface="segoe ui black"/>
                <a:cs typeface="segoe ui black"/>
              </a:rPr>
              <a:t>Let’s make a container!</a:t>
            </a:r>
            <a:endParaRPr 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40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13</Words>
  <Application>Microsoft Office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BCContainerHelper/ NAVContainerHelper</vt:lpstr>
      <vt:lpstr>Let’s make a container!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Hougaard</dc:creator>
  <cp:lastModifiedBy>Erik Hougaard</cp:lastModifiedBy>
  <cp:revision>3</cp:revision>
  <dcterms:created xsi:type="dcterms:W3CDTF">2020-10-22T02:55:26Z</dcterms:created>
  <dcterms:modified xsi:type="dcterms:W3CDTF">2020-10-22T04:04:33Z</dcterms:modified>
</cp:coreProperties>
</file>